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2818268"/>
            <a:ext cx="11485549" cy="645160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介绍了中国在电动汽车行业的发展以及面临的机遇和挑战。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21" y="2888891"/>
            <a:ext cx="1917020" cy="4681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565" y="1340822"/>
            <a:ext cx="10660965" cy="1371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45231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China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become the world’s largest producer and market of EVs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According to a report, 9.58 million Chinese-made EVs were produced and 9.49 million were sold in 2023. Among the total sales, 1.2 million EVs were exported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government has been encouraging EVs as part of its effort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green, high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-quality development. 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result, China’s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 industry develops very quickly. At Auto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 2004, BYD was the only company showing EVs there. At Auto China 2024,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278 different EV models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show, including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BYD, SAIC, Geely, 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Auto, Nio, Xpeng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other brands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EV industry is now facing both challenges and chances. It’s reported that 71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EV brands cut prices in 2023. EV makers without the ability of innovation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face growing risks. In order to be both green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smart, 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 makers are trying hard to improve technologies like battery qualities and AI support. At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government is adding even more charging points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充电站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 the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 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are aware of the environmental problems. It is encouraging more buyers to choose EVs.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EVs are the way of the future. In an ideal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world, 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benefits from innovation and green transport. Some might get there sooner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gain greater rewards. It is very likely that China will hold the lead.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769995" algn="l"/>
                <a:tab pos="7019925" algn="l"/>
                <a:tab pos="96310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Chinese-made EVs were sold in China in 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8.38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million.	B. 9.49 million.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9.58 million.	D. 8.29 million.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692" y="897816"/>
            <a:ext cx="2258409" cy="3953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8709" y="840796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45" y="2420914"/>
            <a:ext cx="11485549" cy="230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“According to a report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58 million Chinese-made EVs were produced and 9</a:t>
            </a:r>
            <a:r>
              <a:rPr lang="en-US" altLang="zh-CN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49 million were sold in 2023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Among the total sales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million EVs were exported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2023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年中国制造的电动汽车销量为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949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万辆，其中包括出口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万辆，故在国内销售了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829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45" y="3513675"/>
            <a:ext cx="11485549" cy="230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Auto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2004, BYD was the only company showing EVs there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Auto China 2024, there were 278 different EV models on show”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年的汽车展上只有一家展示电动汽车的品牌，但是到了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年有了多家品牌，第二段的内容表明了中国电车行业的发展。故选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520700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purpose of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introduce different EV brands in China.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give some information about Auto China.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show the development of China’s EV industry.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advise people to buy Chinese-made EVs.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4734" y="931255"/>
            <a:ext cx="3698946" cy="3881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8709" y="840796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45" y="3976990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“EV makers without the ability of innovation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创新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will face growing risks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可知，没有创新能力的电动汽车制造商将面临越来越大的风险，所以电动汽车制造商可以通过提高创新能力来降低风险。故选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209505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 makers can most probably reduce growing risks by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improving innovation ability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winning the government’s support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adding more charging points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dealing with environmental problems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8709" y="1304111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45" y="3616959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观点态度题。根据最后一段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“EVs are the way of the future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is very likely that China will hold the lead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可知，作者认为电动汽车行业大有可为，且中国在未来会居于领先地位，所以作者对中国电动汽车行业的未来是充满希望的。故选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410200"/>
            <a:ext cx="11485549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511302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writer’s attitude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态度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towards the future of China’s EV industry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Uncertain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Hopeful.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Doubtful.	D. Worried.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4044" y="1551089"/>
            <a:ext cx="3600902" cy="37738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8709" y="1504806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45" y="3195084"/>
            <a:ext cx="11485549" cy="1751965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likely that 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是主语从句，意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likely that 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是形式主语，真正的主语是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引导的从句。如：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likely that he is right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有可能他是对的。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45" y="2652954"/>
            <a:ext cx="11485549" cy="645160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很有可能保持领先地位。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21" y="1795082"/>
            <a:ext cx="11485549" cy="920750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very likely that China will hold the lead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21" y="1703001"/>
            <a:ext cx="1897897" cy="430118"/>
          </a:xfrm>
          <a:prstGeom prst="rect">
            <a:avLst/>
          </a:prstGeom>
          <a:solidFill>
            <a:srgbClr val="E8F6FD"/>
          </a:solidFill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13" y="2806481"/>
            <a:ext cx="932156" cy="287648"/>
          </a:xfrm>
          <a:prstGeom prst="rect">
            <a:avLst/>
          </a:prstGeom>
          <a:solidFill>
            <a:srgbClr val="E8F6FD"/>
          </a:solidFill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13" y="3393625"/>
            <a:ext cx="932156" cy="287648"/>
          </a:xfrm>
          <a:prstGeom prst="rect">
            <a:avLst/>
          </a:prstGeom>
          <a:solidFill>
            <a:srgbClr val="E8F6FD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3075</Words>
  <Application>WPS 演示</Application>
  <PresentationFormat>自定义</PresentationFormat>
  <Paragraphs>55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464</cp:revision>
  <dcterms:created xsi:type="dcterms:W3CDTF">2020-11-06T05:24:00Z</dcterms:created>
  <dcterms:modified xsi:type="dcterms:W3CDTF">2025-09-17T06:03:10Z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